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531" r:id="rId2"/>
    <p:sldId id="540" r:id="rId3"/>
    <p:sldId id="566" r:id="rId4"/>
    <p:sldId id="567" r:id="rId5"/>
    <p:sldId id="568" r:id="rId6"/>
    <p:sldId id="569" r:id="rId7"/>
    <p:sldId id="570" r:id="rId8"/>
    <p:sldId id="577" r:id="rId9"/>
    <p:sldId id="571" r:id="rId10"/>
    <p:sldId id="572" r:id="rId11"/>
    <p:sldId id="573" r:id="rId12"/>
    <p:sldId id="574" r:id="rId13"/>
    <p:sldId id="575" r:id="rId14"/>
    <p:sldId id="576" r:id="rId15"/>
    <p:sldId id="579" r:id="rId16"/>
    <p:sldId id="5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D82"/>
    <a:srgbClr val="0D3547"/>
    <a:srgbClr val="666666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598" autoAdjust="0"/>
  </p:normalViewPr>
  <p:slideViewPr>
    <p:cSldViewPr snapToGrid="0">
      <p:cViewPr varScale="1">
        <p:scale>
          <a:sx n="90" d="100"/>
          <a:sy n="90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C0C4-F574-4036-B41F-0029925C134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53C50-5D04-4B30-AAA9-D5A2CC76E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3C50-5D04-4B30-AAA9-D5A2CC76E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5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415" y="1704895"/>
            <a:ext cx="5024858" cy="2698844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tabLst>
                <a:tab pos="234950" algn="l"/>
              </a:tabLst>
            </a:pPr>
            <a:r>
              <a:rPr lang="en-US" sz="11500" dirty="0">
                <a:latin typeface="Myriad Pro" panose="020B0503030403020204" pitchFamily="34" charset="0"/>
              </a:rPr>
              <a:t>ROUND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sz="12100" b="1" spc="150" dirty="0">
                <a:latin typeface="Myriad Pro" panose="020B0503030403020204" pitchFamily="34" charset="0"/>
              </a:rPr>
              <a:t>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58" y="1334006"/>
            <a:ext cx="3953721" cy="26988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A24D6E-71F8-4925-B6EB-E7D9CC8D05DE}"/>
              </a:ext>
            </a:extLst>
          </p:cNvPr>
          <p:cNvSpPr txBox="1">
            <a:spLocks/>
          </p:cNvSpPr>
          <p:nvPr/>
        </p:nvSpPr>
        <p:spPr>
          <a:xfrm>
            <a:off x="1620773" y="5089257"/>
            <a:ext cx="8950453" cy="11285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34950" algn="l"/>
              </a:tabLst>
            </a:pPr>
            <a:r>
              <a:rPr lang="en-US" sz="6600" i="1" spc="100" dirty="0">
                <a:latin typeface="Myriad Pro" panose="020B0503030403020204" pitchFamily="34" charset="0"/>
              </a:rPr>
              <a:t>Eternal Business. Real Life.</a:t>
            </a:r>
            <a:endParaRPr lang="en-US" sz="7200" b="1" i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0" y="2050161"/>
            <a:ext cx="11167479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THINK  VISUAL</a:t>
            </a:r>
          </a:p>
        </p:txBody>
      </p:sp>
    </p:spTree>
    <p:extLst>
      <p:ext uri="{BB962C8B-B14F-4D97-AF65-F5344CB8AC3E}">
        <p14:creationId xmlns:p14="http://schemas.microsoft.com/office/powerpoint/2010/main" val="156402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0" y="2050161"/>
            <a:ext cx="11167479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PERSONAL  CHARGE</a:t>
            </a:r>
          </a:p>
        </p:txBody>
      </p:sp>
    </p:spTree>
    <p:extLst>
      <p:ext uri="{BB962C8B-B14F-4D97-AF65-F5344CB8AC3E}">
        <p14:creationId xmlns:p14="http://schemas.microsoft.com/office/powerpoint/2010/main" val="267092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8D081E-7885-4FBD-9174-E4305DBFF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309" y="0"/>
            <a:ext cx="5699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4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569E6-787A-44E6-BADA-9A1B0176A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66" y="0"/>
            <a:ext cx="580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12260" y="1755521"/>
            <a:ext cx="11167479" cy="2733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I   NEVER   GET  TO</a:t>
            </a:r>
          </a:p>
          <a:p>
            <a:pPr algn="ctr">
              <a:lnSpc>
                <a:spcPct val="110000"/>
              </a:lnSpc>
            </a:pPr>
            <a:r>
              <a:rPr lang="en-US" sz="8000" b="1" dirty="0"/>
              <a:t>EVERY   QUESTION</a:t>
            </a:r>
          </a:p>
        </p:txBody>
      </p:sp>
    </p:spTree>
    <p:extLst>
      <p:ext uri="{BB962C8B-B14F-4D97-AF65-F5344CB8AC3E}">
        <p14:creationId xmlns:p14="http://schemas.microsoft.com/office/powerpoint/2010/main" val="248886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12260" y="1755521"/>
            <a:ext cx="11167479" cy="2733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LEAN   INTO</a:t>
            </a:r>
          </a:p>
          <a:p>
            <a:pPr algn="ctr">
              <a:lnSpc>
                <a:spcPct val="110000"/>
              </a:lnSpc>
            </a:pPr>
            <a:r>
              <a:rPr lang="en-US" sz="8000" b="1" dirty="0"/>
              <a:t>OBJECTIONS</a:t>
            </a:r>
          </a:p>
        </p:txBody>
      </p:sp>
    </p:spTree>
    <p:extLst>
      <p:ext uri="{BB962C8B-B14F-4D97-AF65-F5344CB8AC3E}">
        <p14:creationId xmlns:p14="http://schemas.microsoft.com/office/powerpoint/2010/main" val="80751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8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1" y="2050161"/>
            <a:ext cx="10571018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2359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1" y="2050161"/>
            <a:ext cx="10571018" cy="12501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7200" b="1" dirty="0"/>
              <a:t>CURRICULUM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8BE3B3-E2BD-457B-A002-918E208826C4}"/>
              </a:ext>
            </a:extLst>
          </p:cNvPr>
          <p:cNvSpPr/>
          <p:nvPr/>
        </p:nvSpPr>
        <p:spPr>
          <a:xfrm>
            <a:off x="3087329" y="137653"/>
            <a:ext cx="5531627" cy="5531627"/>
          </a:xfrm>
          <a:prstGeom prst="ellipse">
            <a:avLst/>
          </a:prstGeom>
          <a:noFill/>
          <a:ln w="250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244D03-1A1C-4574-9296-2B733BCC1B2B}"/>
              </a:ext>
            </a:extLst>
          </p:cNvPr>
          <p:cNvCxnSpPr>
            <a:cxnSpLocks/>
            <a:stCxn id="2" idx="1"/>
            <a:endCxn id="2" idx="5"/>
          </p:cNvCxnSpPr>
          <p:nvPr/>
        </p:nvCxnSpPr>
        <p:spPr>
          <a:xfrm>
            <a:off x="3897417" y="947741"/>
            <a:ext cx="3911451" cy="391145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2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1" y="2050161"/>
            <a:ext cx="10571018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MAKE  IT  PERSONAL</a:t>
            </a:r>
          </a:p>
        </p:txBody>
      </p:sp>
    </p:spTree>
    <p:extLst>
      <p:ext uri="{BB962C8B-B14F-4D97-AF65-F5344CB8AC3E}">
        <p14:creationId xmlns:p14="http://schemas.microsoft.com/office/powerpoint/2010/main" val="208816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1" y="2050161"/>
            <a:ext cx="10571018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OWN   THE   VALUE</a:t>
            </a:r>
          </a:p>
        </p:txBody>
      </p:sp>
    </p:spTree>
    <p:extLst>
      <p:ext uri="{BB962C8B-B14F-4D97-AF65-F5344CB8AC3E}">
        <p14:creationId xmlns:p14="http://schemas.microsoft.com/office/powerpoint/2010/main" val="153935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1" y="2050161"/>
            <a:ext cx="10571018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PREP    TO    TEACH</a:t>
            </a:r>
          </a:p>
        </p:txBody>
      </p:sp>
    </p:spTree>
    <p:extLst>
      <p:ext uri="{BB962C8B-B14F-4D97-AF65-F5344CB8AC3E}">
        <p14:creationId xmlns:p14="http://schemas.microsoft.com/office/powerpoint/2010/main" val="111096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0" y="2050161"/>
            <a:ext cx="11167479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LEAD   TO   FACILITATE</a:t>
            </a:r>
          </a:p>
        </p:txBody>
      </p:sp>
    </p:spTree>
    <p:extLst>
      <p:ext uri="{BB962C8B-B14F-4D97-AF65-F5344CB8AC3E}">
        <p14:creationId xmlns:p14="http://schemas.microsoft.com/office/powerpoint/2010/main" val="363793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0" y="2050161"/>
            <a:ext cx="11167479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PRE-DISCUSS</a:t>
            </a:r>
          </a:p>
        </p:txBody>
      </p:sp>
    </p:spTree>
    <p:extLst>
      <p:ext uri="{BB962C8B-B14F-4D97-AF65-F5344CB8AC3E}">
        <p14:creationId xmlns:p14="http://schemas.microsoft.com/office/powerpoint/2010/main" val="414928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06360" y="2050161"/>
            <a:ext cx="11167479" cy="13788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b="1" dirty="0"/>
              <a:t>HANGING   QUESTIONS</a:t>
            </a:r>
          </a:p>
        </p:txBody>
      </p:sp>
    </p:spTree>
    <p:extLst>
      <p:ext uri="{BB962C8B-B14F-4D97-AF65-F5344CB8AC3E}">
        <p14:creationId xmlns:p14="http://schemas.microsoft.com/office/powerpoint/2010/main" val="81064209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42135</TotalTime>
  <Words>40</Words>
  <Application>Microsoft Office PowerPoint</Application>
  <PresentationFormat>Widescreen</PresentationFormat>
  <Paragraphs>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Myriad Pro</vt:lpstr>
      <vt:lpstr>Depth</vt:lpstr>
      <vt:lpstr>ROUND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ay 2014 Roundtable</dc:title>
  <dc:creator>Ron W. Ewing</dc:creator>
  <cp:lastModifiedBy>Ron Ewing</cp:lastModifiedBy>
  <cp:revision>281</cp:revision>
  <dcterms:created xsi:type="dcterms:W3CDTF">2014-05-13T11:40:54Z</dcterms:created>
  <dcterms:modified xsi:type="dcterms:W3CDTF">2020-10-13T17:52:33Z</dcterms:modified>
</cp:coreProperties>
</file>