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556" r:id="rId3"/>
    <p:sldId id="306" r:id="rId4"/>
    <p:sldId id="329" r:id="rId5"/>
    <p:sldId id="307" r:id="rId6"/>
    <p:sldId id="330" r:id="rId7"/>
    <p:sldId id="308" r:id="rId8"/>
    <p:sldId id="331" r:id="rId9"/>
    <p:sldId id="309" r:id="rId10"/>
    <p:sldId id="332" r:id="rId11"/>
    <p:sldId id="327" r:id="rId12"/>
    <p:sldId id="334" r:id="rId13"/>
    <p:sldId id="335" r:id="rId14"/>
    <p:sldId id="311" r:id="rId15"/>
    <p:sldId id="336" r:id="rId16"/>
    <p:sldId id="339" r:id="rId17"/>
    <p:sldId id="314" r:id="rId18"/>
    <p:sldId id="315" r:id="rId19"/>
    <p:sldId id="316" r:id="rId20"/>
    <p:sldId id="317" r:id="rId21"/>
    <p:sldId id="337" r:id="rId22"/>
    <p:sldId id="338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4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D3547"/>
    <a:srgbClr val="666666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0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15" y="1440486"/>
            <a:ext cx="5024858" cy="269884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tabLst>
                <a:tab pos="234950" algn="l"/>
              </a:tabLst>
            </a:pPr>
            <a:r>
              <a:rPr lang="en-US" sz="11500" dirty="0">
                <a:latin typeface="Myriad Pro" panose="020B0503030403020204" pitchFamily="34" charset="0"/>
              </a:rPr>
              <a:t>ROUND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sz="12100" b="1" spc="150" dirty="0">
                <a:latin typeface="Myriad Pro" panose="020B0503030403020204" pitchFamily="34" charset="0"/>
              </a:rPr>
              <a:t>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58" y="1069597"/>
            <a:ext cx="3953721" cy="26988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A24D6E-71F8-4925-B6EB-E7D9CC8D05DE}"/>
              </a:ext>
            </a:extLst>
          </p:cNvPr>
          <p:cNvSpPr txBox="1">
            <a:spLocks/>
          </p:cNvSpPr>
          <p:nvPr/>
        </p:nvSpPr>
        <p:spPr>
          <a:xfrm>
            <a:off x="1592855" y="4510218"/>
            <a:ext cx="8950453" cy="11285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34950" algn="l"/>
              </a:tabLst>
            </a:pPr>
            <a:r>
              <a:rPr lang="en-US" sz="6600" i="1" spc="100" dirty="0">
                <a:latin typeface="Myriad Pro" panose="020B0503030403020204" pitchFamily="34" charset="0"/>
              </a:rPr>
              <a:t>Eternal Business. Real Life.</a:t>
            </a:r>
            <a:endParaRPr lang="en-US" sz="7200" b="1" i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6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CF9616-AF32-4932-B701-9B7290D00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855" y="0"/>
            <a:ext cx="8758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60F05-9DC4-44B0-818F-95BC9428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73" y="-1531"/>
            <a:ext cx="8250382" cy="59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8B7282-2F6E-4AB6-9E7E-C1C2B21EA9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913" y="-10655"/>
            <a:ext cx="8227031" cy="58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53013-1E46-4C04-A21E-8001A7BFB0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683" y="0"/>
            <a:ext cx="8502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CD0AA-AFB0-4448-A8C2-FAEBEF5B3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992" y="0"/>
            <a:ext cx="8231495" cy="59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911B76-A567-48A4-86F3-E57E79D37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954" y="0"/>
            <a:ext cx="8696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3127" y="2341418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5F6F4-337D-4E4E-AB6D-839DE9D78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671" y="886073"/>
            <a:ext cx="7847483" cy="5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7AAA4-B307-4E74-BEA1-FCB5B2F94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678" y="817418"/>
            <a:ext cx="7899775" cy="50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3809-94AB-4EA7-95F3-E08E66D9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85" y="817418"/>
            <a:ext cx="9072386" cy="50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4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3077"/>
            <a:ext cx="10808962" cy="944923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62" y="5913077"/>
            <a:ext cx="1384282" cy="9449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8E2E6D-BD1F-4967-ABF9-0284863C2A06}"/>
              </a:ext>
            </a:extLst>
          </p:cNvPr>
          <p:cNvSpPr txBox="1">
            <a:spLocks/>
          </p:cNvSpPr>
          <p:nvPr/>
        </p:nvSpPr>
        <p:spPr>
          <a:xfrm>
            <a:off x="903" y="2425959"/>
            <a:ext cx="12209662" cy="153955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34950" algn="l"/>
              </a:tabLst>
            </a:pPr>
            <a:r>
              <a:rPr lang="en-US" b="1" i="1" spc="100" dirty="0">
                <a:latin typeface="Myriad Pro" panose="020B0503030403020204" pitchFamily="34" charset="0"/>
              </a:rPr>
              <a:t>BEST PRACTICE</a:t>
            </a:r>
            <a:endParaRPr lang="en-US" sz="11500" b="1" i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2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3D3C3-4332-42A0-84D4-4961CEC40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99" y="762002"/>
            <a:ext cx="3302658" cy="5874327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7883C-4E0D-46BB-928F-46FA6F428C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845" y="762002"/>
            <a:ext cx="3302657" cy="5874327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7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F89EE-8B93-4B68-BAD8-B5D96243A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580" y="289537"/>
            <a:ext cx="3419475" cy="60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11681-B97B-404D-9828-6D76B0D78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86168" y="99039"/>
            <a:ext cx="34194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8DE6D5-748D-4A8B-B87D-CFE84D002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90" y="0"/>
            <a:ext cx="874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BB6B7-420F-4AEB-B288-2EF9874C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73" y="755073"/>
            <a:ext cx="5167745" cy="51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68E54-574F-431A-89FA-BA95C9C8B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06" y="1080389"/>
            <a:ext cx="9695204" cy="48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5843C-D65D-4E3F-9C2D-A063D4DE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295400"/>
            <a:ext cx="65341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16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02537C-B10B-43D0-B655-F37FAA7FE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2" y="783048"/>
            <a:ext cx="10771458" cy="51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2E92D-F0F7-4CB8-9AE5-17B0FB49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90" y="777380"/>
            <a:ext cx="8714995" cy="51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6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6AACC-CBB7-4EDD-BF97-2635EEFBD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5" y="831774"/>
            <a:ext cx="10807718" cy="50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05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02B2-7135-408A-8905-D6E4D130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930989"/>
            <a:ext cx="11111345" cy="49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B67AB6-D004-477B-A5FC-8147038F0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90" y="-8315"/>
            <a:ext cx="8281746" cy="593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3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00603-5080-4953-8E5E-B9B06F756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00175"/>
            <a:ext cx="101155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729A3-567B-4E66-B4B2-612E9A0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14994" cy="1215553"/>
          </a:xfrm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PROCESS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EE92A5-8863-4861-92BB-7F060BDD1BC1}"/>
              </a:ext>
            </a:extLst>
          </p:cNvPr>
          <p:cNvSpPr txBox="1">
            <a:spLocks/>
          </p:cNvSpPr>
          <p:nvPr/>
        </p:nvSpPr>
        <p:spPr>
          <a:xfrm>
            <a:off x="3477006" y="2479963"/>
            <a:ext cx="8714994" cy="121555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i="1" dirty="0">
                <a:solidFill>
                  <a:schemeClr val="tx1"/>
                </a:solidFill>
                <a:latin typeface="Calibri"/>
                <a:ea typeface="Merriweather"/>
                <a:cs typeface="Merriweather"/>
              </a:rPr>
              <a:t>Done. Mailed.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9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15" y="1440486"/>
            <a:ext cx="5024858" cy="269884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tabLst>
                <a:tab pos="234950" algn="l"/>
              </a:tabLst>
            </a:pPr>
            <a:r>
              <a:rPr lang="en-US" sz="11500" dirty="0">
                <a:latin typeface="Myriad Pro" panose="020B0503030403020204" pitchFamily="34" charset="0"/>
              </a:rPr>
              <a:t>ROUND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sz="12100" b="1" spc="150" dirty="0">
                <a:latin typeface="Myriad Pro" panose="020B0503030403020204" pitchFamily="34" charset="0"/>
              </a:rPr>
              <a:t>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58" y="1069597"/>
            <a:ext cx="3953721" cy="26988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A24D6E-71F8-4925-B6EB-E7D9CC8D05DE}"/>
              </a:ext>
            </a:extLst>
          </p:cNvPr>
          <p:cNvSpPr txBox="1">
            <a:spLocks/>
          </p:cNvSpPr>
          <p:nvPr/>
        </p:nvSpPr>
        <p:spPr>
          <a:xfrm>
            <a:off x="1592855" y="4510218"/>
            <a:ext cx="8950453" cy="11285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34950" algn="l"/>
              </a:tabLst>
            </a:pPr>
            <a:r>
              <a:rPr lang="en-US" sz="6600" i="1" spc="100" dirty="0">
                <a:latin typeface="Myriad Pro" panose="020B0503030403020204" pitchFamily="34" charset="0"/>
              </a:rPr>
              <a:t>Eternal Business. Real Life.</a:t>
            </a:r>
            <a:endParaRPr lang="en-US" sz="7200" b="1" i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3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8DE6D5-748D-4A8B-B87D-CFE84D002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690" y="0"/>
            <a:ext cx="874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B7B8F-05E6-49B0-97EA-9727D5A75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91" y="0"/>
            <a:ext cx="8248245" cy="5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8BDF6-AAF9-460E-92C5-6E2B01B10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55" y="0"/>
            <a:ext cx="8947906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7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74F1D-22D1-491B-B722-A7E5D0C8CB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18" y="-7531"/>
            <a:ext cx="8222673" cy="58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60C112-7771-444E-A5C1-242B4BD87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00" y="0"/>
            <a:ext cx="86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5913077"/>
            <a:ext cx="10807718" cy="944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718" y="5913076"/>
            <a:ext cx="1384282" cy="94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EFEEA6-0943-499F-96A6-CFCC8C1DC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749" y="-13855"/>
            <a:ext cx="8248248" cy="59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0663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29406</TotalTime>
  <Words>39</Words>
  <Application>Microsoft Office PowerPoint</Application>
  <PresentationFormat>Widescreen</PresentationFormat>
  <Paragraphs>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Myriad Pro</vt:lpstr>
      <vt:lpstr>Depth</vt:lpstr>
      <vt:lpstr>ROUND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</vt:lpstr>
      <vt:lpstr>PROCESS</vt:lpstr>
      <vt:lpstr>PROCESS</vt:lpstr>
      <vt:lpstr>PROCESS</vt:lpstr>
      <vt:lpstr>PROCESS</vt:lpstr>
      <vt:lpstr>PROCESS</vt:lpstr>
      <vt:lpstr>PowerPoint Presentation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PROCESS</vt:lpstr>
      <vt:lpstr>ROUND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ay 2014 Roundtable</dc:title>
  <dc:creator>Ron W. Ewing</dc:creator>
  <cp:lastModifiedBy>Ron Ewing</cp:lastModifiedBy>
  <cp:revision>231</cp:revision>
  <dcterms:created xsi:type="dcterms:W3CDTF">2014-05-13T11:40:54Z</dcterms:created>
  <dcterms:modified xsi:type="dcterms:W3CDTF">2020-03-05T23:47:55Z</dcterms:modified>
</cp:coreProperties>
</file>